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52AB-629C-427A-A211-2416FC3CF841}" type="datetimeFigureOut">
              <a:rPr lang="en-US" smtClean="0"/>
              <a:pPr/>
              <a:t>8/14/2007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8767-1FD7-4532-8A7A-F03FF0648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dirty="0" smtClean="0">
                <a:latin typeface="Insula - Cyrillic" pitchFamily="66" charset="0"/>
              </a:rPr>
              <a:t>Японският Жаргон</a:t>
            </a:r>
            <a:endParaRPr lang="en-US" sz="6000" dirty="0">
              <a:latin typeface="Insula - Cyrilli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743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Far East" pitchFamily="2" charset="0"/>
              </a:rPr>
              <a:t>japanese slang</a:t>
            </a:r>
            <a:endParaRPr lang="en-US" sz="4000" b="1" dirty="0">
              <a:latin typeface="Far Eas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Insula - Cyrillic" pitchFamily="66" charset="0"/>
              </a:rPr>
              <a:t>от </a:t>
            </a:r>
          </a:p>
          <a:p>
            <a:pPr algn="ctr"/>
            <a:r>
              <a:rPr lang="bg-BG" sz="2400" dirty="0" smtClean="0">
                <a:latin typeface="Insula - Cyrillic" pitchFamily="66" charset="0"/>
              </a:rPr>
              <a:t>Лили Николова</a:t>
            </a:r>
            <a:endParaRPr lang="en-US" sz="2400" dirty="0" smtClean="0">
              <a:latin typeface="Insula - Cyrillic" pitchFamily="66" charset="0"/>
            </a:endParaRPr>
          </a:p>
          <a:p>
            <a:pPr algn="ctr"/>
            <a:r>
              <a:rPr lang="en-US" sz="3200" dirty="0" smtClean="0">
                <a:latin typeface="Konfuciuz Fat" pitchFamily="2" charset="0"/>
              </a:rPr>
              <a:t>a.k.a.SilverBlue Dragon</a:t>
            </a:r>
            <a:endParaRPr lang="en-US" sz="3200" dirty="0">
              <a:latin typeface="Konfuciuz F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illy\Desktop\legs_hor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6905625" cy="28670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足</a:t>
            </a:r>
            <a:endParaRPr lang="en-US" sz="8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438400"/>
            <a:ext cx="51816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3200" b="1" spc="300" smtClean="0">
                <a:latin typeface="MS Mincho" pitchFamily="49" charset="-128"/>
                <a:ea typeface="MS Mincho" pitchFamily="49" charset="-128"/>
              </a:rPr>
              <a:t>　外足</a:t>
            </a:r>
            <a:endParaRPr lang="en-US" altLang="ja-JP" sz="3200" b="1" spc="3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3200" b="1" spc="30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3200" b="1" spc="300" smtClean="0">
                <a:latin typeface="MS Mincho" pitchFamily="49" charset="-128"/>
                <a:ea typeface="MS Mincho" pitchFamily="49" charset="-128"/>
              </a:rPr>
              <a:t>がに股</a:t>
            </a:r>
            <a:endParaRPr lang="en-US" sz="3200" b="1" spc="300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illy\Desktop\o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851868" cy="3505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762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臭い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429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4800" spc="300" smtClean="0">
                <a:latin typeface="EPSON 太明朝体Ｂ" pitchFamily="17" charset="-128"/>
                <a:ea typeface="EPSON 太明朝体Ｂ" pitchFamily="17" charset="-128"/>
              </a:rPr>
              <a:t>　つべ糞臭い</a:t>
            </a:r>
            <a:endParaRPr lang="en-US" sz="4800" spc="300" dirty="0"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illy\Desktop\leader att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2950211" cy="3505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886200" y="1295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服飾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429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4000" smtClean="0">
                <a:latin typeface="MS Mincho" pitchFamily="49" charset="-128"/>
                <a:ea typeface="MS Mincho" pitchFamily="49" charset="-128"/>
              </a:rPr>
              <a:t>　無様な身なり</a:t>
            </a:r>
            <a:endParaRPr lang="en-US" altLang="ja-JP" sz="4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400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4000" smtClean="0">
                <a:latin typeface="MS Mincho" pitchFamily="49" charset="-128"/>
                <a:ea typeface="MS Mincho" pitchFamily="49" charset="-128"/>
              </a:rPr>
              <a:t>むさくるし身なり</a:t>
            </a:r>
            <a:endParaRPr lang="en-US" sz="4000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illy\Desktop\8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1"/>
            <a:ext cx="2590800" cy="567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33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老後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4384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ボケ婆　爺</a:t>
            </a:r>
            <a:endParaRPr lang="en-US" altLang="ja-JP" sz="32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鬼婆</a:t>
            </a:r>
            <a:endParaRPr lang="en-US" altLang="ja-JP" sz="32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歯抜け婆　爺</a:t>
            </a:r>
            <a:endParaRPr lang="en-US" altLang="ja-JP" sz="32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皺くちゃ婆　爺</a:t>
            </a:r>
            <a:endParaRPr lang="en-US" altLang="ja-JP" sz="32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老いぼれ婆　爺</a:t>
            </a:r>
            <a:endParaRPr lang="en-US" altLang="ja-JP" sz="32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pc="300" smtClean="0">
                <a:latin typeface="EPSON 太明朝体Ｂ" pitchFamily="17" charset="-128"/>
                <a:ea typeface="EPSON 太明朝体Ｂ" pitchFamily="17" charset="-128"/>
              </a:rPr>
              <a:t>糞ったれ婆　爺</a:t>
            </a:r>
            <a:endParaRPr lang="en-US" sz="3200" spc="300" dirty="0"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illy\Desktop\21013a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448050" cy="33389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914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醜い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514600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スベタ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二目と見られない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ブス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おかちえんこ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悪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女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ブ男</a:t>
            </a:r>
            <a:endParaRPr lang="en-US" altLang="ja-JP" sz="2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800" b="1" smtClean="0">
                <a:latin typeface="MS Mincho" pitchFamily="49" charset="-128"/>
                <a:ea typeface="MS Mincho" pitchFamily="49" charset="-128"/>
              </a:rPr>
              <a:t>ひょっとこ</a:t>
            </a:r>
            <a:endParaRPr lang="en-US" sz="2800" b="1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脅威</a:t>
            </a:r>
            <a:endParaRPr 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9624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ffonti.3d.drop" pitchFamily="2" charset="0"/>
              </a:rPr>
              <a:t>Threats</a:t>
            </a:r>
            <a:endParaRPr lang="en-US" sz="6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ffonti.3d.dro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90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ちょう罵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886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nfuciuz Fat" pitchFamily="2" charset="0"/>
              </a:rPr>
              <a:t>Taunts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nfuciuz F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形容語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962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g of Three" pitchFamily="2" charset="0"/>
              </a:rPr>
              <a:t>Epithets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ng of Thre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雑令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r East" pitchFamily="2" charset="0"/>
              </a:rPr>
              <a:t>Rough Commands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r Ea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ぼうとく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862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ven Monkey Fury BB" pitchFamily="34" charset="0"/>
              </a:rPr>
              <a:t>Curses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ven Monkey Fury B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lly\Desktop\14086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3528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838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太っている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514600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mtClean="0"/>
              <a:t>　　　</a:t>
            </a: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でぶ　でぶ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　ぶよ　ぶよ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でっぷりした　人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ずんぐりした　人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百貫　でぶ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3200" smtClean="0">
                <a:latin typeface="EPSON 太明朝体Ｂ" pitchFamily="17" charset="-128"/>
                <a:ea typeface="EPSON 太明朝体Ｂ" pitchFamily="17" charset="-128"/>
              </a:rPr>
              <a:t>太っちょ</a:t>
            </a:r>
            <a:endParaRPr lang="en-US" altLang="ja-JP" sz="32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2728031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4340" name="Picture 4" descr="C:\Documents and Settings\Lilly\Desktop\P2006080710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895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ula - Cyrillic" pitchFamily="66" charset="0"/>
              </a:rPr>
              <a:t>Използвана литература: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sula - Cyrilli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362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b="1" spc="300" dirty="0" smtClean="0">
                <a:latin typeface="CatholicSchoolGirls BB" pitchFamily="34" charset="0"/>
              </a:rPr>
              <a:t>Japanese Slang Uncensored</a:t>
            </a:r>
            <a:r>
              <a:rPr lang="en-US" sz="2000" spc="300" dirty="0" smtClean="0">
                <a:latin typeface="CatholicSchoolGirls BB" pitchFamily="34" charset="0"/>
              </a:rPr>
              <a:t>, Peter Constantine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spc="300" dirty="0" smtClean="0">
                <a:latin typeface="CatholicSchoolGirls BB" pitchFamily="34" charset="0"/>
              </a:rPr>
              <a:t> </a:t>
            </a:r>
            <a:r>
              <a:rPr lang="en-US" sz="2000" b="1" spc="300" dirty="0" smtClean="0">
                <a:latin typeface="CatholicSchoolGirls BB" pitchFamily="34" charset="0"/>
              </a:rPr>
              <a:t>Outrageous Japanese</a:t>
            </a:r>
            <a:r>
              <a:rPr lang="en-US" sz="2000" spc="300" dirty="0" smtClean="0">
                <a:latin typeface="CatholicSchoolGirls BB" pitchFamily="34" charset="0"/>
              </a:rPr>
              <a:t>, Jack Steward</a:t>
            </a:r>
            <a:endParaRPr lang="en-US" sz="2000" spc="300" dirty="0">
              <a:latin typeface="CatholicSchoolGirls B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ula - Cyrillic" pitchFamily="66" charset="0"/>
              </a:rPr>
              <a:t>Familial Bliss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sula - Cyrillic" pitchFamily="66" charset="0"/>
            </a:endParaRPr>
          </a:p>
        </p:txBody>
      </p:sp>
      <p:pic>
        <p:nvPicPr>
          <p:cNvPr id="15365" name="Picture 5" descr="C:\Documents and Settings\Lilly\Desktop\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905000" cy="229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Documents and Settings\Lilly\Desktop\K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1328737" cy="169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C:\Documents and Settings\Lilly\Desktop\Mi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066800"/>
            <a:ext cx="1966913" cy="215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Documents and Settings\Lilly\Desktop\Silve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038600"/>
            <a:ext cx="1346249" cy="20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53000" y="1524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The Angry Father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419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The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Tormented</a:t>
            </a:r>
            <a:r>
              <a:rPr lang="en-US" sz="2400" dirty="0" smtClean="0">
                <a:latin typeface="Bleeding Cowboys" pitchFamily="2" charset="0"/>
              </a:rPr>
              <a:t>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Mother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41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The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Curious Neighbour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524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The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Lustful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Daughter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lly\Desktop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91" y="838200"/>
            <a:ext cx="1981009" cy="545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914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痩せこけた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438400"/>
            <a:ext cx="4419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ja-JP" altLang="en-US" sz="5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5400" spc="300" smtClean="0">
                <a:latin typeface="EPSON 太明朝体Ｂ" pitchFamily="17" charset="-128"/>
                <a:ea typeface="EPSON 太明朝体Ｂ" pitchFamily="17" charset="-128"/>
              </a:rPr>
              <a:t>羅漢</a:t>
            </a:r>
            <a:endParaRPr lang="en-US" altLang="ja-JP" sz="5400" spc="3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5400" spc="300" smtClean="0">
                <a:latin typeface="EPSON 太明朝体Ｂ" pitchFamily="17" charset="-128"/>
                <a:ea typeface="EPSON 太明朝体Ｂ" pitchFamily="17" charset="-128"/>
              </a:rPr>
              <a:t>　生</a:t>
            </a:r>
            <a:r>
              <a:rPr lang="ja-JP" altLang="en-US" sz="5400" spc="300" smtClean="0">
                <a:latin typeface="EPSON 太明朝体Ｂ" pitchFamily="17" charset="-128"/>
                <a:ea typeface="EPSON 太明朝体Ｂ" pitchFamily="17" charset="-128"/>
              </a:rPr>
              <a:t>け</a:t>
            </a:r>
            <a:r>
              <a:rPr lang="ja-JP" altLang="en-US" sz="5400" spc="300" smtClean="0">
                <a:latin typeface="EPSON 太明朝体Ｂ" pitchFamily="17" charset="-128"/>
                <a:ea typeface="EPSON 太明朝体Ｂ" pitchFamily="17" charset="-128"/>
              </a:rPr>
              <a:t>る</a:t>
            </a:r>
            <a:r>
              <a:rPr lang="ja-JP" altLang="en-US" sz="5400" spc="300" smtClean="0">
                <a:latin typeface="EPSON 太明朝体Ｂ" pitchFamily="17" charset="-128"/>
                <a:ea typeface="EPSON 太明朝体Ｂ" pitchFamily="17" charset="-128"/>
              </a:rPr>
              <a:t>屍</a:t>
            </a:r>
            <a:endParaRPr lang="en-US" altLang="ja-JP" sz="5400" spc="300" dirty="0" smtClean="0"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illy\Desktop\Copy of 8e6d2ca2d50d48b496f7317560bf543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1143000" cy="264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9906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矮人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819400"/>
            <a:ext cx="4343400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4000" smtClean="0">
                <a:latin typeface="EPSON 太明朝体Ｂ" pitchFamily="17" charset="-128"/>
                <a:ea typeface="EPSON 太明朝体Ｂ" pitchFamily="17" charset="-128"/>
              </a:rPr>
              <a:t>　ちんちくりん</a:t>
            </a:r>
            <a:endParaRPr lang="en-US" altLang="ja-JP" sz="40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4000" smtClean="0">
                <a:latin typeface="EPSON 太明朝体Ｂ" pitchFamily="17" charset="-128"/>
                <a:ea typeface="EPSON 太明朝体Ｂ" pitchFamily="17" charset="-128"/>
              </a:rPr>
              <a:t>　小人</a:t>
            </a:r>
            <a:endParaRPr lang="en-US" altLang="ja-JP" sz="40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40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4000" smtClean="0">
                <a:latin typeface="EPSON 太明朝体Ｂ" pitchFamily="17" charset="-128"/>
                <a:ea typeface="EPSON 太明朝体Ｂ" pitchFamily="17" charset="-128"/>
              </a:rPr>
              <a:t>一寸ぼおし</a:t>
            </a:r>
            <a:endParaRPr lang="en-US" altLang="ja-JP" sz="40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illy\Desktop\FRANCIS_FUKUY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667000"/>
            <a:ext cx="3181350" cy="33337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顔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434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800" smtClean="0"/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にきび面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ちっ無類の顔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梅干顔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醜い顔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助平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馬鹿面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阿呆面</a:t>
            </a:r>
            <a:endParaRPr lang="en-US" altLang="ja-JP" sz="24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400" smtClean="0">
                <a:latin typeface="EPSON 太明朝体Ｂ" pitchFamily="17" charset="-128"/>
                <a:ea typeface="EPSON 太明朝体Ｂ" pitchFamily="17" charset="-128"/>
              </a:rPr>
              <a:t>間抜け面</a:t>
            </a:r>
            <a:endParaRPr lang="en-US" sz="2400" dirty="0"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illy\Desktop\eyes.jpg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685800" y="1371600"/>
            <a:ext cx="2976563" cy="39071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762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目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6670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mtClean="0"/>
              <a:t>　　</a:t>
            </a:r>
            <a:r>
              <a:rPr lang="ja-JP" altLang="en-US" b="1" smtClean="0"/>
              <a:t>　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やに目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ひ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ん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が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ら目</a:t>
            </a:r>
            <a:r>
              <a:rPr lang="en-US" altLang="ja-JP" sz="3200" b="1" dirty="0" smtClean="0">
                <a:latin typeface="MS Mincho" pitchFamily="49" charset="-128"/>
                <a:ea typeface="MS Mincho" pitchFamily="49" charset="-128"/>
              </a:rPr>
              <a:t>/ 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すが目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出目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ど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ん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ぐ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り眼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切れ長の目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つり目</a:t>
            </a:r>
            <a:endParaRPr lang="en-US" altLang="ja-JP" sz="32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3200" b="1" smtClean="0">
                <a:latin typeface="MS Mincho" pitchFamily="49" charset="-128"/>
                <a:ea typeface="MS Mincho" pitchFamily="49" charset="-128"/>
              </a:rPr>
              <a:t>ロンパリ</a:t>
            </a:r>
            <a:endParaRPr lang="en-US" sz="3200" b="1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illy\Desktop\2352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3175000" cy="3175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口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95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4800" b="1" smtClean="0">
                <a:latin typeface="MS Mincho" pitchFamily="49" charset="-128"/>
                <a:ea typeface="MS Mincho" pitchFamily="49" charset="-128"/>
              </a:rPr>
              <a:t>　鰐口</a:t>
            </a:r>
            <a:endParaRPr lang="en-US" altLang="ja-JP" sz="4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4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4800" b="1" smtClean="0">
                <a:latin typeface="MS Mincho" pitchFamily="49" charset="-128"/>
                <a:ea typeface="MS Mincho" pitchFamily="49" charset="-128"/>
              </a:rPr>
              <a:t>歯抜け</a:t>
            </a:r>
            <a:endParaRPr lang="en-US" altLang="ja-JP" sz="4800" b="1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4800" b="1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4800" b="1" smtClean="0">
                <a:latin typeface="MS Mincho" pitchFamily="49" charset="-128"/>
                <a:ea typeface="MS Mincho" pitchFamily="49" charset="-128"/>
              </a:rPr>
              <a:t>出っ歯　　　　</a:t>
            </a:r>
            <a:endParaRPr lang="en-US" sz="4800" b="1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illy\Desktop\no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3124200" cy="315009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733800" y="990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鼻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352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3600" b="1" spc="300" smtClean="0">
                <a:latin typeface="MS Mincho" pitchFamily="49" charset="-128"/>
                <a:ea typeface="MS Mincho" pitchFamily="49" charset="-128"/>
              </a:rPr>
              <a:t>　鉤鼻</a:t>
            </a:r>
            <a:endParaRPr lang="en-US" altLang="ja-JP" sz="3600" b="1" spc="300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600" b="1" spc="30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3600" b="1" spc="300" smtClean="0">
                <a:latin typeface="MS Mincho" pitchFamily="49" charset="-128"/>
                <a:ea typeface="MS Mincho" pitchFamily="49" charset="-128"/>
              </a:rPr>
              <a:t>とんがり鼻</a:t>
            </a:r>
            <a:endParaRPr lang="en-US" altLang="ja-JP" sz="3600" b="1" spc="300" dirty="0" smtClean="0">
              <a:latin typeface="MS Mincho" pitchFamily="49" charset="-128"/>
              <a:ea typeface="MS Mincho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600" b="1" spc="30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3600" b="1" spc="300" smtClean="0">
                <a:latin typeface="MS Mincho" pitchFamily="49" charset="-128"/>
                <a:ea typeface="MS Mincho" pitchFamily="49" charset="-128"/>
              </a:rPr>
              <a:t>洟垂れ小僧</a:t>
            </a:r>
            <a:endParaRPr lang="en-US" sz="3600" b="1" spc="300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illy\Desktop\Chouba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262313" cy="39815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1295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髪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4290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　毛深い  </a:t>
            </a:r>
            <a:r>
              <a:rPr lang="en-US" altLang="ja-JP" sz="2800" dirty="0" smtClean="0">
                <a:latin typeface="EPSON 太明朝体Ｂ" pitchFamily="17" charset="-128"/>
                <a:ea typeface="EPSON 太明朝体Ｂ" pitchFamily="17" charset="-128"/>
              </a:rPr>
              <a:t>/  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毛だらけ</a:t>
            </a:r>
            <a:endParaRPr lang="en-US" altLang="ja-JP" sz="28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禿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げ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頭</a:t>
            </a:r>
            <a:endParaRPr lang="en-US" altLang="ja-JP" sz="28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毛唐</a:t>
            </a:r>
            <a:endParaRPr lang="en-US" altLang="ja-JP" sz="2800" dirty="0" smtClean="0">
              <a:latin typeface="EPSON 太明朝体Ｂ" pitchFamily="17" charset="-128"/>
              <a:ea typeface="EPSON 太明朝体Ｂ" pitchFamily="17" charset="-128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　</a:t>
            </a:r>
            <a:r>
              <a:rPr lang="ja-JP" altLang="en-US" sz="2800" smtClean="0">
                <a:latin typeface="EPSON 太明朝体Ｂ" pitchFamily="17" charset="-128"/>
                <a:ea typeface="EPSON 太明朝体Ｂ" pitchFamily="17" charset="-128"/>
              </a:rPr>
              <a:t>パイパン</a:t>
            </a:r>
            <a:endParaRPr lang="en-US" sz="2800" dirty="0"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86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Lilly Blue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Lilly</dc:creator>
  <cp:lastModifiedBy>Lilly</cp:lastModifiedBy>
  <cp:revision>37</cp:revision>
  <dcterms:created xsi:type="dcterms:W3CDTF">2007-08-12T16:04:28Z</dcterms:created>
  <dcterms:modified xsi:type="dcterms:W3CDTF">2007-08-16T09:57:01Z</dcterms:modified>
</cp:coreProperties>
</file>